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83"/>
    <p:restoredTop sz="94771"/>
  </p:normalViewPr>
  <p:slideViewPr>
    <p:cSldViewPr snapToGrid="0" snapToObjects="1">
      <p:cViewPr varScale="1">
        <p:scale>
          <a:sx n="100" d="100"/>
          <a:sy n="100" d="100"/>
        </p:scale>
        <p:origin x="6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36717-100A-054F-B30C-6BFD20443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FF7AB-07D3-6F49-981E-F03A8F6FCB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72F18-BE0F-0044-BD0F-5C5B5DF9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9E54-B215-7A42-83F8-F8657581C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0C0E3-EE10-BE41-811A-DB438E625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7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BF36B-CF1E-EF4A-AE26-0C7595F0F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390401-4BAF-7F44-899B-B91CBEE5D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60F03-F933-9244-BCB5-DAB874ACB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EA2F4-6C72-EB41-9A3A-4EF740E12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D55DF-55EE-ED49-BAE1-198920026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9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A89A1-9850-DF49-87C1-1B915B575E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6051F-E71B-CF47-9D2A-0258EC73C9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AC4E2-E8C0-7C4C-8C37-6EF03BD8E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93030-D46C-664D-A539-5A4F57337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B3AF4-4DB2-8A41-BB04-121BC8BC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40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B5C45-D5B2-AF42-B783-2C515711A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167F8-4CD2-714D-A885-04D374C28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BBC53-B920-FE43-8EBC-3AC1476DF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52E9F-11B0-3148-9AC6-04983A5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44FFD-EC4B-DB44-92DC-F98FA82F3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3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28C6-370E-7B49-BDF1-4A1A8889B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4-73C9-9A45-B052-5B911E0F9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8960-8D2B-904D-8D6F-691BDE388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BBA89-C13C-6246-BA9D-60A664086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967A1-336C-A742-B40A-A4E4788F0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68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09D5-45B0-A644-87AA-F6BA69218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7AF04-E9B8-9546-B36E-D9B5F8B478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668451-36F4-C249-B7BC-55DF1E84B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11805-3FEC-D445-9797-F3D2B37B3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63FCF-6D59-F744-ADE9-4825D4DED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21332E-2D14-E94A-82BB-C380EF56E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0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ED0E5-774D-F442-A8D7-B31541163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2E8EA-6B9B-344F-A5A4-D0CC40F5C6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40A53-7C6B-764B-BE10-ED3EB1F27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066300-6316-FE4A-80FF-DEA089AE5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AC482-4438-B641-9506-3AEFAE9D04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FD4CF5-79C5-344B-8E59-728C919ED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808DC5-EEAE-0346-887A-AC74D6FEB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D7D959-820C-F045-8791-5575102C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87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B4D53-AA47-5B41-AB13-D6408C6B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39A164-5EEB-E441-A41D-7C69ED77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DE15D-F51B-DA42-963E-272C97CB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B78AF3-A667-7047-91C4-168E93A4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88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D45D59-B38C-4143-AD9E-797201849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CF94EA-FC5B-8A40-95A9-FE73237C8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0012B-EFD2-054B-990A-78B5BF22A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27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84B60-5729-EB40-B865-8015BE850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5E07A-7A94-504F-9A95-9C0F4E135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353414-E575-0747-99A8-82E466F39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918EA-CE3B-1E45-A4D6-38D916216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1B208-BFA6-B145-B089-6D2DD561C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9AB34-8472-A542-B527-0741D500E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26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26E80-FEF6-DA4E-B88B-7AAE3B3EB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E8F10-552E-4D49-A8D3-C0B9759A53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CBDF3E-5429-B745-8290-A71849742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0773D-55B9-B84D-AF9E-4D8D97EEC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C0FD3-012E-724B-A16E-33770DB16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21757-112A-7A43-A964-FF0779C24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8487BB-251D-BA45-9635-834B26DD3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63009-2CA0-D74C-B3E4-7A5531E89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D1F51-31A9-4B47-B73D-9428EB311F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352E1-2BB1-E841-8962-B6AB816715AF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A43A3-1901-6C42-B982-3C4FA32E2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A212D-3310-0743-A7B8-8E08544EB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32709-766C-1B42-AC6E-A3E60DBBF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7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C4FE1-4129-A44C-BD82-71208B8B06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CubeSat Pitch - CS4360 Senior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D2DBDB-19E5-EB4A-B44E-7DCDCF6119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Logan St. Cyr</a:t>
            </a:r>
          </a:p>
        </p:txBody>
      </p:sp>
    </p:spTree>
    <p:extLst>
      <p:ext uri="{BB962C8B-B14F-4D97-AF65-F5344CB8AC3E}">
        <p14:creationId xmlns:p14="http://schemas.microsoft.com/office/powerpoint/2010/main" val="276743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9FDE2-60E6-844D-9172-3B1CAFD50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D4EB6-5817-8F48-921C-A388D68E2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CubeSats?</a:t>
            </a:r>
          </a:p>
          <a:p>
            <a:r>
              <a:rPr lang="en-US" dirty="0">
                <a:solidFill>
                  <a:schemeClr val="bg1"/>
                </a:solidFill>
              </a:rPr>
              <a:t>Available Resources</a:t>
            </a:r>
          </a:p>
          <a:p>
            <a:r>
              <a:rPr lang="en-US" dirty="0">
                <a:solidFill>
                  <a:schemeClr val="bg1"/>
                </a:solidFill>
              </a:rPr>
              <a:t>The Project</a:t>
            </a:r>
          </a:p>
          <a:p>
            <a:r>
              <a:rPr lang="en-US" dirty="0">
                <a:solidFill>
                  <a:schemeClr val="bg1"/>
                </a:solidFill>
              </a:rPr>
              <a:t>Deadlines and Goals</a:t>
            </a:r>
          </a:p>
          <a:p>
            <a:r>
              <a:rPr lang="en-US" dirty="0">
                <a:solidFill>
                  <a:schemeClr val="bg1"/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033755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86915-B2A3-C149-8D96-FAFF20397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CubeSats?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EB62D-1C99-F843-B924-BAD211E6D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“A CubeSats are a type of miniaturized satellite for space research that is made up of multiples of 10 cm × 10 cm × 10 cm cubic units. CubeSats have a mass of no more than 1.33 kilograms (2.9 </a:t>
            </a:r>
            <a:r>
              <a:rPr lang="en-US" dirty="0" err="1">
                <a:solidFill>
                  <a:schemeClr val="bg1"/>
                </a:solidFill>
              </a:rPr>
              <a:t>lb</a:t>
            </a:r>
            <a:r>
              <a:rPr lang="en-US" dirty="0">
                <a:solidFill>
                  <a:schemeClr val="bg1"/>
                </a:solidFill>
              </a:rPr>
              <a:t>) per unit, and often use commercial off-the-shelf (COTS) components for their electronics and structure.” -Wikipedia</a:t>
            </a:r>
          </a:p>
          <a:p>
            <a:r>
              <a:rPr lang="en-US" dirty="0">
                <a:solidFill>
                  <a:schemeClr val="bg1"/>
                </a:solidFill>
              </a:rPr>
              <a:t>NASA funds small research satellites to fly auxiliary payloads into space to perform space operations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Disaster response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Climate monitoring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Space weather monitoring </a:t>
            </a:r>
          </a:p>
          <a:p>
            <a:r>
              <a:rPr lang="en-US" dirty="0">
                <a:solidFill>
                  <a:schemeClr val="bg1"/>
                </a:solidFill>
              </a:rPr>
              <a:t>Inspire and develop the next generation of space pioneers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110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FCF5C-D96C-3F46-B7E0-33F24985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2020 CSLI Selections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450012B-62E5-0B4D-A0CD-30B66B032B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324" y="1690688"/>
            <a:ext cx="7187352" cy="5016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08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587BE-05EE-D24A-9EFC-38707EE10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Available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B6466-BD3B-904F-8C8D-772E4AABF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York Space Systems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Housed in the AES building on the 4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floor of AES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Reached out for guidance regarding the construction of the CubeSat</a:t>
            </a:r>
          </a:p>
          <a:p>
            <a:r>
              <a:rPr lang="en-US" dirty="0">
                <a:solidFill>
                  <a:schemeClr val="bg1"/>
                </a:solidFill>
              </a:rPr>
              <a:t>National Institute of Standards and Technology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Boulder, CO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Precision Measurements to Support Innovation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Boulder Microfabrication Facility</a:t>
            </a:r>
          </a:p>
          <a:p>
            <a:r>
              <a:rPr lang="en-US" dirty="0">
                <a:solidFill>
                  <a:schemeClr val="bg1"/>
                </a:solidFill>
              </a:rPr>
              <a:t>Advanced Manufacturing Sciences Institute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Lockheed Martin Space Systems Corporation Partnership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Hartwig, Inc. Advanced Manufacturing Lab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Reached out regarding construction and testing of CubeSat</a:t>
            </a:r>
          </a:p>
        </p:txBody>
      </p:sp>
    </p:spTree>
    <p:extLst>
      <p:ext uri="{BB962C8B-B14F-4D97-AF65-F5344CB8AC3E}">
        <p14:creationId xmlns:p14="http://schemas.microsoft.com/office/powerpoint/2010/main" val="3742963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8A9E4-218A-BB41-B0A7-98CBE5C16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E5B2F-0C91-7242-A495-8A59C55CC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Capability and deployment of the CubeSat will largely be dependent on the current needs of the scientific community and private partnerships</a:t>
            </a:r>
          </a:p>
          <a:p>
            <a:r>
              <a:rPr lang="en-US" dirty="0">
                <a:solidFill>
                  <a:schemeClr val="bg1"/>
                </a:solidFill>
              </a:rPr>
              <a:t>Timeline of events and production goals are loosely based on other student run organizations</a:t>
            </a:r>
          </a:p>
          <a:p>
            <a:r>
              <a:rPr lang="en-US" dirty="0">
                <a:solidFill>
                  <a:schemeClr val="bg1"/>
                </a:solidFill>
              </a:rPr>
              <a:t>Awaiting responses from both York Space Systems and the Advanced Manufacturing Institute</a:t>
            </a:r>
          </a:p>
        </p:txBody>
      </p:sp>
    </p:spTree>
    <p:extLst>
      <p:ext uri="{BB962C8B-B14F-4D97-AF65-F5344CB8AC3E}">
        <p14:creationId xmlns:p14="http://schemas.microsoft.com/office/powerpoint/2010/main" val="276376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D093C-CB37-5D47-807B-FAE30B4EA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Deadlines and Goals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9BAD1-7CE5-B746-BBDD-F4D65CDD3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Partial Success: Test and construct an operational prototype CubeSat</a:t>
            </a:r>
          </a:p>
          <a:p>
            <a:r>
              <a:rPr lang="en-US" dirty="0">
                <a:solidFill>
                  <a:schemeClr val="bg1"/>
                </a:solidFill>
              </a:rPr>
              <a:t>Success: Meet all regulatory requirements and provide a fully operational CubeSat that can launch as a payload</a:t>
            </a:r>
          </a:p>
          <a:p>
            <a:r>
              <a:rPr lang="en-US" dirty="0">
                <a:solidFill>
                  <a:schemeClr val="bg1"/>
                </a:solidFill>
              </a:rPr>
              <a:t>Stretch Goals: Receive a single ping from the CubeSat in orbit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034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E1EB2-27DF-D641-B3B2-56960EC6A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618CE-6CBB-E248-8CF8-B64235EA0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(970)471-0389</a:t>
            </a:r>
          </a:p>
          <a:p>
            <a:r>
              <a:rPr lang="en-US" dirty="0" err="1">
                <a:solidFill>
                  <a:schemeClr val="bg2"/>
                </a:solidFill>
              </a:rPr>
              <a:t>Lstcyr@msudenver.edu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339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293</Words>
  <Application>Microsoft Macintosh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CubeSat Pitch - CS4360 Senior Design</vt:lpstr>
      <vt:lpstr>Contents</vt:lpstr>
      <vt:lpstr>Why CubeSats?</vt:lpstr>
      <vt:lpstr>2020 CSLI Selections </vt:lpstr>
      <vt:lpstr>Available Resources</vt:lpstr>
      <vt:lpstr>The Project</vt:lpstr>
      <vt:lpstr>Deadlines and Goals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CubeSat Pitch - CS4360 Senior Design</dc:title>
  <dc:creator>StCyr, Logan</dc:creator>
  <cp:lastModifiedBy>StCyr, Logan</cp:lastModifiedBy>
  <cp:revision>7</cp:revision>
  <dcterms:created xsi:type="dcterms:W3CDTF">2020-08-18T17:00:01Z</dcterms:created>
  <dcterms:modified xsi:type="dcterms:W3CDTF">2020-08-19T22:28:54Z</dcterms:modified>
</cp:coreProperties>
</file>

<file path=docProps/thumbnail.jpeg>
</file>